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417" r:id="rId3"/>
    <p:sldId id="433" r:id="rId4"/>
    <p:sldId id="434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58ABA0-D1C6-4EFE-B9DB-3C934F0EF366}">
          <p14:sldIdLst>
            <p14:sldId id="270"/>
            <p14:sldId id="417"/>
            <p14:sldId id="433"/>
            <p14:sldId id="434"/>
          </p14:sldIdLst>
        </p14:section>
        <p14:section name="Раздел без заголовка" id="{7AB3A588-8E0F-4CB9-95CE-5AF55BF97E2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4F7FC"/>
    <a:srgbClr val="009900"/>
    <a:srgbClr val="BC9467"/>
    <a:srgbClr val="EBE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0300A-611D-4956-92F2-5652610B2C3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B4758-E551-48BD-8299-373385BE9C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1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2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73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2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8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7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4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2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92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2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8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DF10-4053-422B-A03A-3909C928BD1D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8F67-0C9D-428B-A963-08A74D0E4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0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95687"/>
            <a:ext cx="8136904" cy="175059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Детство равных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5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возможностей</a:t>
            </a:r>
            <a:endParaRPr lang="ru-RU" sz="5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1347615"/>
            <a:ext cx="6400800" cy="57606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муниципальный проект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85725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Реализация проекта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31591"/>
            <a:ext cx="8712968" cy="33944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Программа «Сетевая модель преемственности дошкольных учреждений и начальных школ города Перми»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Механизмы преемственной индивидуализации от дошкольного образования к начальному образованию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Модель управления профессиональными дефицитами педагогических работников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Модель выпускника дошкольных учреждений «Портрет пермского дошкольника»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43558"/>
            <a:ext cx="392392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85725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Реализация проекта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31591"/>
            <a:ext cx="8712968" cy="33944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Курсовая подготовка административных команд и педагогических работников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Управленческие и педагогические стажировки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Совместные сетевые мероприятия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43558"/>
            <a:ext cx="392392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85725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участия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31591"/>
            <a:ext cx="8712968" cy="33944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Реализация мероприятий в проектных командах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Подключение к платформе МЭО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Курсы повышения квалификации</a:t>
            </a:r>
          </a:p>
          <a:p>
            <a:pPr marL="0" indent="0">
              <a:spcBef>
                <a:spcPts val="0"/>
              </a:spcBef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43558"/>
            <a:ext cx="392392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76</Words>
  <Application>Microsoft Office PowerPoint</Application>
  <PresentationFormat>Экран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Детство равных возможностей</vt:lpstr>
      <vt:lpstr>Реализация проекта</vt:lpstr>
      <vt:lpstr>Реализация проекта</vt:lpstr>
      <vt:lpstr>Условия участия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</cp:lastModifiedBy>
  <cp:revision>583</cp:revision>
  <dcterms:created xsi:type="dcterms:W3CDTF">2020-09-06T09:58:43Z</dcterms:created>
  <dcterms:modified xsi:type="dcterms:W3CDTF">2022-07-14T08:32:31Z</dcterms:modified>
</cp:coreProperties>
</file>